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5" r:id="rId7"/>
    <p:sldId id="263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1E891-222A-49F8-BBC6-1F636E4E9D25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02CFC-4C6F-4454-9A67-DAE878B0D7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052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F2F59-A242-4089-BB9A-1F5C3AB70CFC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F644-C68C-4B37-96A1-9AB86728A6D2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D7ED-849C-4794-B4D4-FC34DECF919A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2024-C2D0-4E86-9D99-F56C872B6D02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AA5F-4D2D-4903-BD3E-2F3C579D3E80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C13D-8AA5-4940-8893-0FA0C321501E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21D3-E7D5-432B-83B7-772E11B0D4FC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345E-9DFF-4E24-9D6C-55B87CABDC00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3D829-508D-4356-AFC9-DCE02D772FEE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78E4-9E3D-464C-966D-4E593A8097DF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696D-03C2-4A03-A5E7-D1FE924C48AE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26F9-3A35-444F-A88A-B7327B9E180D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220C7-95BB-4479-AD91-0146B05FADDF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B4EB5-B694-421F-984F-763930BEAA85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60EBE-B1DC-4624-B743-3F098F8A076B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D668D-D279-4CAC-851B-6F7582F47CDE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6B4AB-905B-4793-B0D3-5553D3A1A9D4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C94BB03-E8FA-464A-B4A5-F4FF71F61B81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9EF9C-472E-40A4-BEF4-39162DF03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9125613" cy="156912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Мобильное приложение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Kinosklad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49E6157-542B-4789-9D81-DE6662C4D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859" y="5290928"/>
            <a:ext cx="5894141" cy="1385081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Выполнили студенты 3 курса ФКН </a:t>
            </a:r>
            <a:r>
              <a:rPr lang="ru-RU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ПИвИС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Волченко Полина Владимировна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Петров Андрей Алексеевич</a:t>
            </a:r>
          </a:p>
          <a:p>
            <a:endParaRPr lang="ru-R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393ABE-FF57-4B29-80C5-56CAEF702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265" y="2854172"/>
            <a:ext cx="3013968" cy="301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75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Пользовательский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404AB9-0667-4B2B-A453-F12FF0F18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72" y="1730824"/>
            <a:ext cx="1830980" cy="4076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35C67929-989C-402C-82DA-EB3783CB2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44" y="1725358"/>
            <a:ext cx="1830981" cy="408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B5201A8-BD12-4609-84B9-20E006C1B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117" y="1724437"/>
            <a:ext cx="1830980" cy="408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5B977C95-2F4D-4A00-B30E-2CCFA7347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689" y="1725358"/>
            <a:ext cx="1838554" cy="408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03B5DF-B16E-4069-8854-62DAA50865F8}"/>
              </a:ext>
            </a:extLst>
          </p:cNvPr>
          <p:cNvSpPr txBox="1"/>
          <p:nvPr/>
        </p:nvSpPr>
        <p:spPr>
          <a:xfrm>
            <a:off x="8506287" y="2455015"/>
            <a:ext cx="3098307" cy="194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Профиль и его настройки</a:t>
            </a:r>
          </a:p>
        </p:txBody>
      </p:sp>
    </p:spTree>
    <p:extLst>
      <p:ext uri="{BB962C8B-B14F-4D97-AF65-F5344CB8AC3E}">
        <p14:creationId xmlns:p14="http://schemas.microsoft.com/office/powerpoint/2010/main" val="721712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Пользовательский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E6F6BBF-C74D-4D4D-ACB6-F1B7360B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836" y="1348586"/>
            <a:ext cx="2165426" cy="481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241983-55C7-487F-9C36-D39218CFA254}"/>
              </a:ext>
            </a:extLst>
          </p:cNvPr>
          <p:cNvSpPr txBox="1"/>
          <p:nvPr/>
        </p:nvSpPr>
        <p:spPr>
          <a:xfrm>
            <a:off x="5821511" y="3101346"/>
            <a:ext cx="5141650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Добавление отзыва</a:t>
            </a:r>
          </a:p>
        </p:txBody>
      </p:sp>
    </p:spTree>
    <p:extLst>
      <p:ext uri="{BB962C8B-B14F-4D97-AF65-F5344CB8AC3E}">
        <p14:creationId xmlns:p14="http://schemas.microsoft.com/office/powerpoint/2010/main" val="2616341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Пользовательский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D9B11AE-2611-4832-A2F6-1679EC876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66" y="1645090"/>
            <a:ext cx="1763466" cy="393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55FC74F0-9C68-4AA7-975B-7C2E8617F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771" y="1645092"/>
            <a:ext cx="1771466" cy="393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28C49CE-C27D-4610-B95C-4B3E4F2F6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839" y="1645091"/>
            <a:ext cx="1763466" cy="393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7295EC8D-FBDF-4B74-8E97-6C8341AB0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86" y="1645090"/>
            <a:ext cx="1759199" cy="393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C99C5B5-47DE-4153-B4CB-A625677BF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713" y="1645089"/>
            <a:ext cx="1774767" cy="393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5560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04B0F-72BC-46B1-8C7A-0B25216B5B9C}"/>
              </a:ext>
            </a:extLst>
          </p:cNvPr>
          <p:cNvSpPr txBox="1"/>
          <p:nvPr/>
        </p:nvSpPr>
        <p:spPr>
          <a:xfrm>
            <a:off x="751650" y="1807979"/>
            <a:ext cx="10688699" cy="324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Реализован список категорий фильмов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Реализованы списки фильмов в категории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Реализована возможность сохранить в избранное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Реализована возможность написать отзыв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Реализован поиск фильмов</a:t>
            </a:r>
          </a:p>
        </p:txBody>
      </p:sp>
    </p:spTree>
    <p:extLst>
      <p:ext uri="{BB962C8B-B14F-4D97-AF65-F5344CB8AC3E}">
        <p14:creationId xmlns:p14="http://schemas.microsoft.com/office/powerpoint/2010/main" val="441721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04B0F-72BC-46B1-8C7A-0B25216B5B9C}"/>
              </a:ext>
            </a:extLst>
          </p:cNvPr>
          <p:cNvSpPr txBox="1"/>
          <p:nvPr/>
        </p:nvSpPr>
        <p:spPr>
          <a:xfrm>
            <a:off x="751650" y="1807979"/>
            <a:ext cx="10688699" cy="324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Реализованы возможности добавления, редактирования и удаления фильмов администратором приложения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Реализовано удаление отзывов администратором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485144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9EF9C-472E-40A4-BEF4-39162DF03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9125613" cy="156912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Мобильное приложение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Kinosklad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49E6157-542B-4789-9D81-DE6662C4D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859" y="5290928"/>
            <a:ext cx="5894141" cy="1385081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Выполнили студенты 3 курса ФКН </a:t>
            </a:r>
            <a:r>
              <a:rPr lang="ru-RU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ПИвИС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Волченко Полина Владимировна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Петров Андрей Алексеевич</a:t>
            </a:r>
          </a:p>
          <a:p>
            <a:endParaRPr lang="ru-R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393ABE-FF57-4B29-80C5-56CAEF702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265" y="2854172"/>
            <a:ext cx="3013968" cy="301396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7F6FB2-C458-4BBE-96E7-6A3ED270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1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Распределение обязанностей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4D3CDE49-C9DF-4AA5-BAA7-91DA729BA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390860"/>
              </p:ext>
            </p:extLst>
          </p:nvPr>
        </p:nvGraphicFramePr>
        <p:xfrm>
          <a:off x="1598967" y="1144314"/>
          <a:ext cx="8994066" cy="5104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174">
                  <a:extLst>
                    <a:ext uri="{9D8B030D-6E8A-4147-A177-3AD203B41FA5}">
                      <a16:colId xmlns:a16="http://schemas.microsoft.com/office/drawing/2014/main" val="2767758052"/>
                    </a:ext>
                  </a:extLst>
                </a:gridCol>
                <a:gridCol w="6379892">
                  <a:extLst>
                    <a:ext uri="{9D8B030D-6E8A-4147-A177-3AD203B41FA5}">
                      <a16:colId xmlns:a16="http://schemas.microsoft.com/office/drawing/2014/main" val="374648401"/>
                    </a:ext>
                  </a:extLst>
                </a:gridCol>
              </a:tblGrid>
              <a:tr h="114645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Член команды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Обязанности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02949"/>
                  </a:ext>
                </a:extLst>
              </a:tr>
              <a:tr h="1978815">
                <a:tc>
                  <a:txBody>
                    <a:bodyPr/>
                    <a:lstStyle/>
                    <a:p>
                      <a:r>
                        <a:rPr lang="ru-RU" dirty="0"/>
                        <a:t>Волченко Полина Владимировна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Разработка серверной части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Разработка клиентской части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Составление технического задания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Разворачивание приложения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539062"/>
                  </a:ext>
                </a:extLst>
              </a:tr>
              <a:tr h="1978815">
                <a:tc>
                  <a:txBody>
                    <a:bodyPr/>
                    <a:lstStyle/>
                    <a:p>
                      <a:r>
                        <a:rPr lang="ru-RU" dirty="0"/>
                        <a:t>Петров Андрей Алексеевич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Аналитика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Написание документации проекта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Составление технического задания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28105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668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 проекта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6D4D2-29D8-457A-8DB3-C310083473BD}"/>
              </a:ext>
            </a:extLst>
          </p:cNvPr>
          <p:cNvSpPr txBox="1"/>
          <p:nvPr/>
        </p:nvSpPr>
        <p:spPr>
          <a:xfrm>
            <a:off x="751650" y="2736502"/>
            <a:ext cx="106886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Разработка мобильного приложения со статьями о фильмах, отзывами к ним с возможностью поиска и сохранения в избранное </a:t>
            </a:r>
          </a:p>
        </p:txBody>
      </p:sp>
    </p:spTree>
    <p:extLst>
      <p:ext uri="{BB962C8B-B14F-4D97-AF65-F5344CB8AC3E}">
        <p14:creationId xmlns:p14="http://schemas.microsoft.com/office/powerpoint/2010/main" val="3386745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AA2A3-988C-4014-B4E1-386A8EE5CD9C}"/>
              </a:ext>
            </a:extLst>
          </p:cNvPr>
          <p:cNvSpPr txBox="1"/>
          <p:nvPr/>
        </p:nvSpPr>
        <p:spPr>
          <a:xfrm>
            <a:off x="751650" y="2736502"/>
            <a:ext cx="10688699" cy="194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Реализовать просмотр статей о фильмах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Реализовать добавление статей фильмов в избранное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Реализовать добавление отзывов</a:t>
            </a:r>
          </a:p>
        </p:txBody>
      </p:sp>
    </p:spTree>
    <p:extLst>
      <p:ext uri="{BB962C8B-B14F-4D97-AF65-F5344CB8AC3E}">
        <p14:creationId xmlns:p14="http://schemas.microsoft.com/office/powerpoint/2010/main" val="247356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F69BB-8856-4620-A26F-6E5DE482C02C}"/>
              </a:ext>
            </a:extLst>
          </p:cNvPr>
          <p:cNvSpPr txBox="1"/>
          <p:nvPr/>
        </p:nvSpPr>
        <p:spPr>
          <a:xfrm>
            <a:off x="751650" y="1807979"/>
            <a:ext cx="10688699" cy="324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Реализовать поиск фильмов в приложении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Реализовать добавление, редактирование и удаление фильмов со стороны администратора приложения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Удалять отзывы к фильмам со стороны администратора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15943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Средства реализации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69549-409F-42BE-8625-682F31B162F4}"/>
              </a:ext>
            </a:extLst>
          </p:cNvPr>
          <p:cNvSpPr txBox="1"/>
          <p:nvPr/>
        </p:nvSpPr>
        <p:spPr>
          <a:xfrm>
            <a:off x="1004608" y="1941470"/>
            <a:ext cx="4919133" cy="2774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Server: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Django 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Firebase Auth </a:t>
            </a:r>
            <a:endParaRPr lang="ru-RU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C94B9-B29C-4AD0-B459-15760930758F}"/>
              </a:ext>
            </a:extLst>
          </p:cNvPr>
          <p:cNvSpPr txBox="1"/>
          <p:nvPr/>
        </p:nvSpPr>
        <p:spPr>
          <a:xfrm>
            <a:off x="6586312" y="1941469"/>
            <a:ext cx="4919133" cy="138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Хранилище данных</a:t>
            </a: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Firebase</a:t>
            </a:r>
            <a:endParaRPr lang="ru-RU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979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Средства реализации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27041-3BE1-41F1-B41B-7238692045CD}"/>
              </a:ext>
            </a:extLst>
          </p:cNvPr>
          <p:cNvSpPr txBox="1"/>
          <p:nvPr/>
        </p:nvSpPr>
        <p:spPr>
          <a:xfrm>
            <a:off x="1052945" y="2170161"/>
            <a:ext cx="33237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Client: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Kotlin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Android SDK</a:t>
            </a:r>
          </a:p>
          <a:p>
            <a:endParaRPr lang="ru-RU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135A3-078D-4F4B-942E-C026FD58D038}"/>
              </a:ext>
            </a:extLst>
          </p:cNvPr>
          <p:cNvSpPr txBox="1"/>
          <p:nvPr/>
        </p:nvSpPr>
        <p:spPr>
          <a:xfrm>
            <a:off x="7039454" y="2228671"/>
            <a:ext cx="33237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Deploy: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VPS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Docker compose</a:t>
            </a:r>
          </a:p>
          <a:p>
            <a:endParaRPr 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743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Пользовательский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1E6D9C-EE58-4FDC-8F25-F902C5B84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10" y="1121333"/>
            <a:ext cx="2301328" cy="512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A690D3C2-4256-4D3C-9848-8D6914670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02" y="1121332"/>
            <a:ext cx="2302718" cy="512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6792E1F-B7FB-4445-9174-556124ED2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70" y="1126889"/>
            <a:ext cx="2301328" cy="512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FD3D66-D135-43FC-8660-B1975A8AEFAD}"/>
              </a:ext>
            </a:extLst>
          </p:cNvPr>
          <p:cNvSpPr txBox="1"/>
          <p:nvPr/>
        </p:nvSpPr>
        <p:spPr>
          <a:xfrm>
            <a:off x="8735628" y="1298885"/>
            <a:ext cx="3098307" cy="453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Список категорий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Список фильмов в категории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Статья о фильме</a:t>
            </a:r>
          </a:p>
        </p:txBody>
      </p:sp>
    </p:spTree>
    <p:extLst>
      <p:ext uri="{BB962C8B-B14F-4D97-AF65-F5344CB8AC3E}">
        <p14:creationId xmlns:p14="http://schemas.microsoft.com/office/powerpoint/2010/main" val="3778223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Пользовательский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8C541A-A39F-4AEC-A2FF-2BDFE7D23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65" y="1202464"/>
            <a:ext cx="2261192" cy="504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3505260E-B861-427D-8998-406C009F1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38" y="1202465"/>
            <a:ext cx="2270600" cy="504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71CD73-EE1B-4DE3-A6A8-AB9D08D99492}"/>
              </a:ext>
            </a:extLst>
          </p:cNvPr>
          <p:cNvSpPr txBox="1"/>
          <p:nvPr/>
        </p:nvSpPr>
        <p:spPr>
          <a:xfrm>
            <a:off x="6957134" y="2131144"/>
            <a:ext cx="3098307" cy="259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Список избранного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Страница поиска</a:t>
            </a:r>
          </a:p>
        </p:txBody>
      </p:sp>
    </p:spTree>
    <p:extLst>
      <p:ext uri="{BB962C8B-B14F-4D97-AF65-F5344CB8AC3E}">
        <p14:creationId xmlns:p14="http://schemas.microsoft.com/office/powerpoint/2010/main" val="2820992307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130</TotalTime>
  <Words>225</Words>
  <Application>Microsoft Office PowerPoint</Application>
  <PresentationFormat>Широкоэкранный</PresentationFormat>
  <Paragraphs>79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Сектор</vt:lpstr>
      <vt:lpstr>Мобильное приложение Kinosklad</vt:lpstr>
      <vt:lpstr>Распределение обязанностей</vt:lpstr>
      <vt:lpstr>Цель проекта</vt:lpstr>
      <vt:lpstr>Задачи</vt:lpstr>
      <vt:lpstr>Задачи</vt:lpstr>
      <vt:lpstr>Средства реализации</vt:lpstr>
      <vt:lpstr>Средства реализации</vt:lpstr>
      <vt:lpstr>Пользовательский сценарий</vt:lpstr>
      <vt:lpstr>Пользовательский сценарий</vt:lpstr>
      <vt:lpstr>Пользовательский сценарий</vt:lpstr>
      <vt:lpstr>Пользовательский сценарий</vt:lpstr>
      <vt:lpstr>Пользовательский сценарий</vt:lpstr>
      <vt:lpstr>Заключение</vt:lpstr>
      <vt:lpstr>Заключение</vt:lpstr>
      <vt:lpstr>Мобильное приложение Kinosklad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Мобильное приложение Kinosklad</dc:title>
  <dc:creator>Полина Волченко</dc:creator>
  <cp:lastModifiedBy>Полина Волченко</cp:lastModifiedBy>
  <cp:revision>7</cp:revision>
  <dcterms:created xsi:type="dcterms:W3CDTF">2023-06-06T10:02:39Z</dcterms:created>
  <dcterms:modified xsi:type="dcterms:W3CDTF">2023-06-06T12:13:32Z</dcterms:modified>
</cp:coreProperties>
</file>